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920" y="-5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762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41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294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92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617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341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358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336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7747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25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714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3A79C-1FA4-4C9B-A2BA-DE3B67565254}" type="datetimeFigureOut">
              <a:rPr lang="he-IL" smtClean="0"/>
              <a:pPr/>
              <a:t>כ"ז/אדר/תשע"ח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1E2A7-89D7-4B44-811B-E43D798D0E6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61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.misrot@sng.org.i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7383" y="5389405"/>
            <a:ext cx="6885384" cy="1080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68" y="755576"/>
            <a:ext cx="6156000" cy="41193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4704" y="4181035"/>
            <a:ext cx="5256584" cy="6905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סדנת ניהול משא ומתן</a:t>
            </a:r>
            <a:endParaRPr lang="he-IL" sz="3200" b="1" dirty="0">
              <a:solidFill>
                <a:schemeClr val="accent1">
                  <a:lumMod val="75000"/>
                </a:schemeClr>
              </a:solidFill>
              <a:latin typeface="Gisha" panose="020B0502040204020203" pitchFamily="34" charset="-79"/>
              <a:ea typeface="Tahoma" pitchFamily="34" charset="0"/>
              <a:cs typeface="Gisha" panose="020B0502040204020203" pitchFamily="34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7383" y="7477637"/>
            <a:ext cx="6858000" cy="720080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לקבלת פרטים נוספים והרשמה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: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 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077-9802272/1 |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  <a:hlinkClick r:id="rId3"/>
              </a:rPr>
              <a:t>m.misrot@sng.org.il</a:t>
            </a:r>
            <a:endParaRPr lang="he-IL" sz="1200" dirty="0">
              <a:solidFill>
                <a:schemeClr val="accent1">
                  <a:lumMod val="75000"/>
                </a:schemeClr>
              </a:solidFill>
              <a:latin typeface="Gisha" panose="020B0502040204020203" pitchFamily="34" charset="-79"/>
              <a:ea typeface="Tahoma" pitchFamily="34" charset="0"/>
              <a:cs typeface="Gisha" panose="020B0502040204020203" pitchFamily="34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27383" y="6430616"/>
            <a:ext cx="6885384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המנחה אדי </a:t>
            </a: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ז'נסקר - "המרכז להוראת המשא ומתן"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/>
            </a:r>
            <a:b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</a:br>
            <a:r>
              <a:rPr lang="he-IL" sz="1600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הארגון המוביל בישראל לקידום ולחינוך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 </a:t>
            </a:r>
            <a:r>
              <a:rPr lang="he-IL" sz="1600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מקצועות המשא ומתן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Gisha" panose="020B0502040204020203" pitchFamily="34" charset="-79"/>
              <a:ea typeface="Tahoma" pitchFamily="34" charset="0"/>
              <a:cs typeface="Gisha" panose="020B0502040204020203" pitchFamily="34" charset="-79"/>
            </a:endParaRPr>
          </a:p>
        </p:txBody>
      </p:sp>
      <p:pic>
        <p:nvPicPr>
          <p:cNvPr id="1027" name="Picture 3" descr="C:\Users\Edi\Dropbox\ICON\Icon\שיווק\icon logo 2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BFDFA"/>
              </a:clrFrom>
              <a:clrTo>
                <a:srgbClr val="FBFD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2715" y="-5679"/>
            <a:ext cx="1268760" cy="761255"/>
          </a:xfrm>
          <a:prstGeom prst="rect">
            <a:avLst/>
          </a:prstGeom>
          <a:noFill/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84" y="8458092"/>
            <a:ext cx="4248472" cy="814325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475" y="10802"/>
            <a:ext cx="1231461" cy="744098"/>
          </a:xfrm>
          <a:prstGeom prst="rect">
            <a:avLst/>
          </a:prstGeom>
        </p:spPr>
      </p:pic>
      <p:sp>
        <p:nvSpPr>
          <p:cNvPr id="23" name="Rectangle 6"/>
          <p:cNvSpPr/>
          <p:nvPr/>
        </p:nvSpPr>
        <p:spPr>
          <a:xfrm>
            <a:off x="-1" y="4874966"/>
            <a:ext cx="6858001" cy="5040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שיפור מיומנויות ורכישת כלים פרקטיים 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/>
            </a:r>
            <a:b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</a:b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לניהול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תהליכי משא </a:t>
            </a: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ומתן בעבודה </a:t>
            </a: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ובאתגרי היום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יום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648" y="5494512"/>
            <a:ext cx="639715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ניתוח וזיהוי מערך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הכוחות </a:t>
            </a: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והאינטרסים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תכנון שלבי מו"מ והתמודדות עם מצבים בלתי צפויים.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שליטה בסיטואציות </a:t>
            </a: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מו"מ לשם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יצירת תהליך מוכוון הצלחה.</a:t>
            </a:r>
            <a:endParaRPr lang="he-IL" sz="1600" b="1" dirty="0">
              <a:latin typeface="Gisha" panose="020B0502040204020203" pitchFamily="34" charset="-79"/>
              <a:ea typeface="Tahoma" pitchFamily="34" charset="0"/>
              <a:cs typeface="Gisha" panose="020B0502040204020203" pitchFamily="34" charset="-79"/>
            </a:endParaRPr>
          </a:p>
        </p:txBody>
      </p:sp>
      <p:sp>
        <p:nvSpPr>
          <p:cNvPr id="15" name="Rectangle 6"/>
          <p:cNvSpPr/>
          <p:nvPr/>
        </p:nvSpPr>
        <p:spPr>
          <a:xfrm>
            <a:off x="-27384" y="6973581"/>
            <a:ext cx="6873767" cy="504056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יום שישי, 13.4.2018, </a:t>
            </a: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 12:30- 9:00,  בבית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המועצה האזורית בני </a:t>
            </a:r>
            <a:r>
              <a:rPr lang="he-IL" sz="1600" b="1" dirty="0" smtClean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שמעון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Gisha" panose="020B0502040204020203" pitchFamily="34" charset="-79"/>
              <a:ea typeface="Tahoma" pitchFamily="34" charset="0"/>
              <a:cs typeface="Gisha" panose="020B0502040204020203" pitchFamily="34" charset="-79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-27383" y="8197717"/>
            <a:ext cx="68729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200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*עלות מסובסדת לתושבי היישובים במועצות מעברים.</a:t>
            </a:r>
          </a:p>
          <a:p>
            <a:r>
              <a:rPr lang="he-IL" sz="1200" dirty="0">
                <a:solidFill>
                  <a:schemeClr val="accent1">
                    <a:lumMod val="75000"/>
                  </a:schemeClr>
                </a:solidFill>
                <a:latin typeface="Gisha" panose="020B0502040204020203" pitchFamily="34" charset="-79"/>
                <a:ea typeface="Tahoma" pitchFamily="34" charset="0"/>
                <a:cs typeface="Gisha" panose="020B0502040204020203" pitchFamily="34" charset="-79"/>
              </a:rPr>
              <a:t>*פתיחת הסדנה מותנת במספר מינימאלי של משתתפים. </a:t>
            </a:r>
          </a:p>
        </p:txBody>
      </p:sp>
    </p:spTree>
    <p:extLst>
      <p:ext uri="{BB962C8B-B14F-4D97-AF65-F5344CB8AC3E}">
        <p14:creationId xmlns:p14="http://schemas.microsoft.com/office/powerpoint/2010/main" val="90980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77</Words>
  <Application>Microsoft Office PowerPoint</Application>
  <PresentationFormat>‫הצגה על המסך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יעל בריט פרידמן</cp:lastModifiedBy>
  <cp:revision>51</cp:revision>
  <dcterms:created xsi:type="dcterms:W3CDTF">2015-08-16T10:43:35Z</dcterms:created>
  <dcterms:modified xsi:type="dcterms:W3CDTF">2018-03-14T06:30:46Z</dcterms:modified>
</cp:coreProperties>
</file>